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7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76" r:id="rId14"/>
    <p:sldId id="266" r:id="rId15"/>
    <p:sldId id="280" r:id="rId16"/>
    <p:sldId id="281" r:id="rId17"/>
    <p:sldId id="267" r:id="rId18"/>
    <p:sldId id="268" r:id="rId19"/>
    <p:sldId id="269" r:id="rId20"/>
    <p:sldId id="270" r:id="rId21"/>
    <p:sldId id="272" r:id="rId22"/>
    <p:sldId id="273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8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3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51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79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5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5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0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0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7F24B-4BF8-45AA-87E8-4941C7018245}" type="datetimeFigureOut">
              <a:rPr lang="en-GB" smtClean="0"/>
              <a:t>22/05/2017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8F947-1C14-4251-B63C-00EE3A277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61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jAwJ3o7vbTAhXHJMAKHSTuD-kQjRwIBw&amp;url=https://blogs.spectator.co.uk/2012/05/barry-and-the-bacon-bap/&amp;psig=AFQjCNE_sa8H6zhv-zhuAXoQ5CjrdcSrOw&amp;ust=1495108335946599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ppy - Pharrell Williams (Original + Lyrics) 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581" y="20473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1" y="420081"/>
            <a:ext cx="5947300" cy="5966552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82" y="2675392"/>
            <a:ext cx="2069519" cy="145593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424697" y="33204"/>
            <a:ext cx="576730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Charlie (year 7), Jimmy (year 8), 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Chloe (year 8), 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Keeley (year 8), 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Elise (year 8), </a:t>
            </a:r>
          </a:p>
          <a:p>
            <a:pPr algn="ctr"/>
            <a:r>
              <a:rPr lang="en-GB" sz="5400" dirty="0" err="1">
                <a:solidFill>
                  <a:schemeClr val="bg1"/>
                </a:solidFill>
              </a:rPr>
              <a:t>Sharna</a:t>
            </a:r>
            <a:r>
              <a:rPr lang="en-GB" sz="5400" dirty="0">
                <a:solidFill>
                  <a:schemeClr val="bg1"/>
                </a:solidFill>
              </a:rPr>
              <a:t> (year 11), Matthew (age 18), George (age 18) </a:t>
            </a:r>
          </a:p>
        </p:txBody>
      </p:sp>
    </p:spTree>
    <p:extLst>
      <p:ext uri="{BB962C8B-B14F-4D97-AF65-F5344CB8AC3E}">
        <p14:creationId xmlns:p14="http://schemas.microsoft.com/office/powerpoint/2010/main" val="28334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6265" y="4153358"/>
            <a:ext cx="107855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So, we are asking all young people for ideas on how best to use this money to benefit as many of us as possible.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96" y="335013"/>
            <a:ext cx="3360145" cy="381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7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554" y="567369"/>
            <a:ext cx="6569725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We went to a Suffolk Assembly of Youth meeting in December. We told other youth organisations what we’re doing….</a:t>
            </a:r>
          </a:p>
          <a:p>
            <a:endParaRPr lang="en-GB" sz="5400" dirty="0"/>
          </a:p>
          <a:p>
            <a:endParaRPr lang="en-GB" sz="5400" dirty="0" smtClean="0"/>
          </a:p>
          <a:p>
            <a:r>
              <a:rPr lang="en-GB" sz="5400" dirty="0" smtClean="0"/>
              <a:t> </a:t>
            </a:r>
            <a:endParaRPr lang="en-GB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t="1" r="22007" b="116"/>
          <a:stretch/>
        </p:blipFill>
        <p:spPr>
          <a:xfrm>
            <a:off x="7028761" y="969484"/>
            <a:ext cx="4208443" cy="4726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34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18372" y="1123059"/>
            <a:ext cx="55414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…and we gave our opinion on why participation of young people is so important. 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851" r="10155" b="10082"/>
          <a:stretch/>
        </p:blipFill>
        <p:spPr>
          <a:xfrm>
            <a:off x="996696" y="484631"/>
            <a:ext cx="3694176" cy="5827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27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187" y="165252"/>
            <a:ext cx="120708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We hope to meet again with other youth organisations across Suffolk to find out what they’re doing too!</a:t>
            </a:r>
            <a:endParaRPr lang="en-GB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 b="10984"/>
          <a:stretch/>
        </p:blipFill>
        <p:spPr>
          <a:xfrm>
            <a:off x="3281192" y="2750575"/>
            <a:ext cx="5288096" cy="373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7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7282" y="429658"/>
            <a:ext cx="47262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>
                    <a:lumMod val="95000"/>
                  </a:schemeClr>
                </a:solidFill>
              </a:rPr>
              <a:t>We think it’s good to meet other youth organisations so we can all share our experience and ideas</a:t>
            </a:r>
            <a:endParaRPr lang="en-GB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160" y="456619"/>
            <a:ext cx="4906234" cy="56687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62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151" y="179249"/>
            <a:ext cx="11975335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GB" sz="5400" dirty="0">
                <a:ea typeface="Times New Roman" panose="02020603050405020304" pitchFamily="18" charset="0"/>
                <a:cs typeface="Arial" panose="020B0604020202020204" pitchFamily="34" charset="0"/>
              </a:rPr>
              <a:t>Quote </a:t>
            </a:r>
            <a:r>
              <a:rPr lang="en-GB" sz="5400" dirty="0">
                <a:ea typeface="Times New Roman" panose="02020603050405020304" pitchFamily="18" charset="0"/>
                <a:cs typeface="Calibri" panose="020F0502020204030204" pitchFamily="34" charset="0"/>
              </a:rPr>
              <a:t>from Kirsty </a:t>
            </a:r>
            <a:r>
              <a:rPr lang="en-GB" sz="5400" dirty="0">
                <a:ea typeface="Times New Roman" panose="02020603050405020304" pitchFamily="18" charset="0"/>
                <a:cs typeface="Arial" panose="020B0604020202020204" pitchFamily="34" charset="0"/>
              </a:rPr>
              <a:t>Coldwell, Youth </a:t>
            </a:r>
            <a:r>
              <a:rPr lang="en-GB" sz="5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Worker: </a:t>
            </a:r>
          </a:p>
          <a:p>
            <a:pPr eaLnBrk="0" fontAlgn="base" hangingPunct="0">
              <a:spcAft>
                <a:spcPts val="0"/>
              </a:spcAft>
            </a:pPr>
            <a:endParaRPr lang="en-GB" dirty="0">
              <a:ea typeface="Times New Roman" panose="02020603050405020304" pitchFamily="18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en-GB" sz="5400" dirty="0">
                <a:ea typeface="Times New Roman" panose="02020603050405020304" pitchFamily="18" charset="0"/>
                <a:cs typeface="Arial" panose="020B0604020202020204" pitchFamily="34" charset="0"/>
              </a:rPr>
              <a:t>“Tonight myself and 3 young people (one refused join in our crazy selfie) </a:t>
            </a:r>
            <a:r>
              <a:rPr lang="en-GB" sz="5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went to the SAY event. I </a:t>
            </a:r>
            <a:r>
              <a:rPr lang="en-GB" sz="5400" dirty="0">
                <a:ea typeface="Times New Roman" panose="02020603050405020304" pitchFamily="18" charset="0"/>
                <a:cs typeface="Arial" panose="020B0604020202020204" pitchFamily="34" charset="0"/>
              </a:rPr>
              <a:t>am beyond proud of our young </a:t>
            </a:r>
            <a:r>
              <a:rPr lang="en-GB" sz="5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people.</a:t>
            </a:r>
          </a:p>
          <a:p>
            <a:pPr eaLnBrk="0" fontAlgn="base" hangingPunct="0">
              <a:spcAft>
                <a:spcPts val="0"/>
              </a:spcAft>
            </a:pPr>
            <a:endParaRPr lang="en-GB" sz="14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en-GB" sz="54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Not only did they present very well…</a:t>
            </a:r>
          </a:p>
          <a:p>
            <a:pPr eaLnBrk="0" fontAlgn="base" hangingPunct="0">
              <a:spcAft>
                <a:spcPts val="0"/>
              </a:spcAft>
            </a:pPr>
            <a:endParaRPr lang="en-GB" dirty="0">
              <a:solidFill>
                <a:srgbClr val="1D2129"/>
              </a:solidFill>
              <a:latin typeface="Helvetica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7426" y="365776"/>
            <a:ext cx="799457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GB" sz="54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…but their passion shone through too.</a:t>
            </a:r>
          </a:p>
          <a:p>
            <a:pPr eaLnBrk="0" fontAlgn="base" hangingPunct="0">
              <a:spcAft>
                <a:spcPts val="0"/>
              </a:spcAft>
            </a:pPr>
            <a:endParaRPr lang="en-GB" sz="1400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en-GB" sz="54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Working with the reps is brilliant!</a:t>
            </a:r>
            <a:endParaRPr lang="en-GB" sz="5400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eaLnBrk="0" fontAlgn="base" hangingPunct="0">
              <a:spcAft>
                <a:spcPts val="0"/>
              </a:spcAft>
            </a:pPr>
            <a:r>
              <a:rPr lang="en-GB" sz="54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en-GB" sz="5400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feel very privileged to work with so many amazing young </a:t>
            </a:r>
            <a:r>
              <a:rPr lang="en-GB" sz="5400" dirty="0" smtClean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individuals.”</a:t>
            </a:r>
            <a:endParaRPr lang="en-GB" sz="54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55" y="990917"/>
            <a:ext cx="3884075" cy="46937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31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4530" y="649995"/>
            <a:ext cx="54423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My favourite thing about being a rep is being able to have a ‘say’ in the place I come to</a:t>
            </a:r>
          </a:p>
          <a:p>
            <a:r>
              <a:rPr lang="en-GB" sz="5400" dirty="0" smtClean="0"/>
              <a:t>(Charlie, Year 7)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51" y="524245"/>
            <a:ext cx="4298529" cy="5728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56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9371"/>
            <a:ext cx="11841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‘I’ve gained confidence speaking in public’ (Elise)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37" b="8869"/>
          <a:stretch/>
        </p:blipFill>
        <p:spPr>
          <a:xfrm>
            <a:off x="4087258" y="2248102"/>
            <a:ext cx="4197426" cy="43133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86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78767" y="484741"/>
            <a:ext cx="58940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‘I feel less uncomfortable in situations where I don’t know people, and I am able to make conversation.’ (Chloe)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8" t="8867" r="-148" b="28687"/>
          <a:stretch/>
        </p:blipFill>
        <p:spPr>
          <a:xfrm>
            <a:off x="506388" y="1220538"/>
            <a:ext cx="5585940" cy="4437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25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7620" y="1057620"/>
            <a:ext cx="52109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>
                    <a:lumMod val="95000"/>
                  </a:schemeClr>
                </a:solidFill>
              </a:rPr>
              <a:t>‘I’m a L2 Rep because I saw a poster about it and I liked the sound of it’</a:t>
            </a:r>
            <a:endParaRPr lang="en-GB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228" y="661012"/>
            <a:ext cx="4613211" cy="5631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353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168" y="117693"/>
            <a:ext cx="119753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</a:rPr>
              <a:t>‘I can talk to the other reps about stuff too. We all support each other...</a:t>
            </a:r>
          </a:p>
          <a:p>
            <a:r>
              <a:rPr lang="en-GB" sz="5400" dirty="0">
                <a:solidFill>
                  <a:schemeClr val="bg1"/>
                </a:solidFill>
              </a:rPr>
              <a:t>a</a:t>
            </a:r>
            <a:r>
              <a:rPr lang="en-GB" sz="5400" dirty="0" smtClean="0">
                <a:solidFill>
                  <a:schemeClr val="bg1"/>
                </a:solidFill>
              </a:rPr>
              <a:t>nd there’s always food…’ 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672" y="2023237"/>
            <a:ext cx="6686832" cy="49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5545" y="429658"/>
            <a:ext cx="54202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‘It’s been really good having a say in what’s happens at Level Two because we are able to make things happen.’ 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67" y="258277"/>
            <a:ext cx="3996514" cy="62520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69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810" y="3734718"/>
            <a:ext cx="110939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It’s really important for young people to have a say in the future of Level Two because….</a:t>
            </a:r>
            <a:endParaRPr lang="en-GB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745" y="414911"/>
            <a:ext cx="7083846" cy="32051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126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20" y="220337"/>
            <a:ext cx="59821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YOUNG PEOPLE ARE THE FUTURE</a:t>
            </a:r>
          </a:p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 OF LEVEL TWO!!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t="2729" r="19504"/>
          <a:stretch/>
        </p:blipFill>
        <p:spPr>
          <a:xfrm>
            <a:off x="1883884" y="3118967"/>
            <a:ext cx="2891337" cy="3215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982" y="60981"/>
            <a:ext cx="5101712" cy="66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872" y="826265"/>
            <a:ext cx="55965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‘I’m a L2 Rep because I went to a rep breakfast in October and I like the sound of what it involves’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01" y="539826"/>
            <a:ext cx="4399448" cy="5864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416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1281"/>
            <a:ext cx="119202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We wanted our next meeting as soon as possible because we enjoyed the rep breakfast so much!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37" y="2914908"/>
            <a:ext cx="4990930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Image result for bacon ba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036" y="2914908"/>
            <a:ext cx="5083329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5969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3721" y="716096"/>
            <a:ext cx="9816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 </a:t>
            </a:r>
            <a:endParaRPr lang="en-GB" sz="5400" dirty="0"/>
          </a:p>
        </p:txBody>
      </p:sp>
      <p:sp>
        <p:nvSpPr>
          <p:cNvPr id="5" name="Rectangle 4"/>
          <p:cNvSpPr/>
          <p:nvPr/>
        </p:nvSpPr>
        <p:spPr>
          <a:xfrm>
            <a:off x="194631" y="1475339"/>
            <a:ext cx="5016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We agreed on some ground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</a:rPr>
              <a:t>rules for our meetings…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317"/>
          <a:stretch/>
        </p:blipFill>
        <p:spPr>
          <a:xfrm>
            <a:off x="6140068" y="572877"/>
            <a:ext cx="4799681" cy="5737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89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8265" y="1153858"/>
            <a:ext cx="64118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>
                    <a:lumMod val="95000"/>
                  </a:schemeClr>
                </a:solidFill>
              </a:rPr>
              <a:t>We have meetings every 3 weeks. </a:t>
            </a:r>
          </a:p>
          <a:p>
            <a:pPr algn="ctr"/>
            <a:r>
              <a:rPr lang="en-GB" sz="5400" dirty="0" smtClean="0">
                <a:solidFill>
                  <a:schemeClr val="bg1">
                    <a:lumMod val="95000"/>
                  </a:schemeClr>
                </a:solidFill>
              </a:rPr>
              <a:t>We come up here, have food and talk about Level Two.</a:t>
            </a:r>
            <a:endParaRPr lang="en-GB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73" t="6388" r="6508" b="8105"/>
          <a:stretch/>
        </p:blipFill>
        <p:spPr>
          <a:xfrm>
            <a:off x="705079" y="506774"/>
            <a:ext cx="4461832" cy="5695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237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505" y="264406"/>
            <a:ext cx="11347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We talk to young people in our sessions about ideas and get their feedback.</a:t>
            </a:r>
          </a:p>
          <a:p>
            <a:pPr algn="ctr"/>
            <a:endParaRPr lang="en-GB" sz="5400" dirty="0"/>
          </a:p>
          <a:p>
            <a:pPr algn="ctr"/>
            <a:r>
              <a:rPr lang="en-GB" sz="5400" dirty="0" smtClean="0"/>
              <a:t>Then we have an input into decisions made at Level Two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7129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219" y="0"/>
            <a:ext cx="591238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>
                    <a:lumMod val="95000"/>
                  </a:schemeClr>
                </a:solidFill>
              </a:rPr>
              <a:t>We’ve helped at The Mayor’s Ball, chosen new furniture, organised activities for open sessions and taken feedback to Felixstowe Youth Forum.</a:t>
            </a:r>
            <a:endParaRPr lang="en-GB" sz="5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97" t="8241" r="4647" b="4625"/>
          <a:stretch/>
        </p:blipFill>
        <p:spPr>
          <a:xfrm>
            <a:off x="6055604" y="1557222"/>
            <a:ext cx="5667049" cy="43478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17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4361" y="793214"/>
            <a:ext cx="53321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chemeClr val="bg1"/>
                </a:solidFill>
              </a:rPr>
              <a:t>We are very grateful to the management board who have given us a £1000 budget!!</a:t>
            </a:r>
            <a:endParaRPr lang="en-GB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0" y="1910239"/>
            <a:ext cx="5201920" cy="2997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7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513</Words>
  <Application>Microsoft Office PowerPoint</Application>
  <PresentationFormat>Widescreen</PresentationFormat>
  <Paragraphs>45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User2</dc:creator>
  <cp:lastModifiedBy>User2</cp:lastModifiedBy>
  <cp:revision>39</cp:revision>
  <dcterms:created xsi:type="dcterms:W3CDTF">2017-05-16T12:54:47Z</dcterms:created>
  <dcterms:modified xsi:type="dcterms:W3CDTF">2017-05-22T09:38:01Z</dcterms:modified>
</cp:coreProperties>
</file>